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大家好，接下來我會用故事七步驟來來講述一個關於我的故事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c8e05aff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c8e05aff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最終，我</a:t>
            </a:r>
            <a:r>
              <a:rPr lang="zh-TW"/>
              <a:t>的努力和堅持得到了全校師生的認可，並且拿到了全年級第一的成績。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橘色短髮，藍眼睛，女巫，獲得獎盃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c8e05aff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c8e05aff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我是一位見習魔法師，夢想是舉世聞名的魔法師，為了實現這個目標，我前往一所著名的魔法大學就讀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prompt: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r>
              <a:rPr lang="zh-TW"/>
              <a:t>橘色短髮，藍眼睛，女巫，就讀魔法大學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c8e05af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c8e05af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chemeClr val="dk1"/>
                </a:solidFill>
              </a:rPr>
              <a:t>阻礙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就讀期間，讓我最煩惱的就是魔藥課，他是我最不拿手的科目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橘色短髮，藍眼睛，女巫，製作魔藥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c8e05aff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c8e05aff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chemeClr val="dk1"/>
                </a:solidFill>
              </a:rPr>
              <a:t>阻礙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我常常因為製作魔藥時引發爆炸，被老師扣分懲罰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橘色短髮，藍眼睛，女巫，上課被老師罵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c8e05aff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c8e05aff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為了拿到好成績，我每天都在練習調配魔藥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橘色短髮，藍眼睛，女巫，圖書館，研究魔藥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c8e05aff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c8e05aff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經過一段時間的努力，我的魔藥學成績逐漸提高。甚至得到了教授的讚賞。讓我有信心面對接下來了期末考試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橘色短髮，藍眼睛，女巫，拿到好成績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c8e05aff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c8e05aff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然而在期末考試時，我不小心引發了一場爆炸，導致教室被我弄得一團亂。</a:t>
            </a:r>
            <a:br>
              <a:rPr lang="zh-TW"/>
            </a:br>
            <a:br>
              <a:rPr lang="zh-TW"/>
            </a:b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橘色短髮，藍眼睛，女巫，製作魔藥，魔藥爆炸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c8e05aff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c8e05aff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意外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這個意外讓我非常焦慮，開始擔心自己的期末成績不理想。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橘色短髮，藍眼睛，女巫，焦慮的表情，在混亂的教室裡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c8e05aff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c8e05aff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然而，我的魔藥學成績拿到了全年級最高分。因為我意外製作出了效果更好的藥水。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橘色短髮，藍眼睛，女巫，意外的表情，製作出特別的魔藥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2636392" y="78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26364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自我介紹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50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75" y="1111837"/>
            <a:ext cx="4031675" cy="40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50" y="1017713"/>
            <a:ext cx="3925376" cy="39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00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4031" l="0" r="0" t="2858"/>
          <a:stretch/>
        </p:blipFill>
        <p:spPr>
          <a:xfrm>
            <a:off x="435575" y="1152475"/>
            <a:ext cx="428669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7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